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3"/>
  </p:handoutMasterIdLst>
  <p:sldIdLst>
    <p:sldId id="257" r:id="rId2"/>
    <p:sldId id="320" r:id="rId3"/>
    <p:sldId id="318" r:id="rId4"/>
    <p:sldId id="258" r:id="rId5"/>
    <p:sldId id="259" r:id="rId6"/>
    <p:sldId id="275" r:id="rId7"/>
    <p:sldId id="276" r:id="rId8"/>
    <p:sldId id="261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4" r:id="rId23"/>
    <p:sldId id="278" r:id="rId24"/>
    <p:sldId id="279" r:id="rId25"/>
    <p:sldId id="280" r:id="rId26"/>
    <p:sldId id="281" r:id="rId27"/>
    <p:sldId id="284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297" r:id="rId46"/>
    <p:sldId id="303" r:id="rId47"/>
    <p:sldId id="304" r:id="rId48"/>
    <p:sldId id="305" r:id="rId49"/>
    <p:sldId id="306" r:id="rId50"/>
    <p:sldId id="307" r:id="rId51"/>
    <p:sldId id="308" r:id="rId52"/>
    <p:sldId id="310" r:id="rId53"/>
    <p:sldId id="309" r:id="rId54"/>
    <p:sldId id="311" r:id="rId55"/>
    <p:sldId id="312" r:id="rId56"/>
    <p:sldId id="313" r:id="rId57"/>
    <p:sldId id="316" r:id="rId58"/>
    <p:sldId id="314" r:id="rId59"/>
    <p:sldId id="315" r:id="rId60"/>
    <p:sldId id="317" r:id="rId61"/>
    <p:sldId id="30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9981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8039" autoAdjust="0"/>
  </p:normalViewPr>
  <p:slideViewPr>
    <p:cSldViewPr>
      <p:cViewPr>
        <p:scale>
          <a:sx n="70" d="100"/>
          <a:sy n="70" d="100"/>
        </p:scale>
        <p:origin x="-888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69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8CC00-2F3C-4D38-9F80-4D5F802968E9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DAEF0-57A5-48EF-82E6-3C65FA81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0961926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283087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76964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541856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900744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6911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5824720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057527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36266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25791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87042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28904"/>
            <a:ext cx="6660232" cy="3416320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Великая Отечественная война </a:t>
            </a:r>
          </a:p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1941 – 1945 гг.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Город Ярославль</a:t>
            </a:r>
          </a:p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2015</a:t>
            </a:r>
            <a:endParaRPr lang="ru-RU" sz="1200" dirty="0">
              <a:solidFill>
                <a:srgbClr val="353616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8877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13280"/>
            <a:ext cx="7405851" cy="535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692696"/>
            <a:ext cx="4752528" cy="221825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Кузнецова</a:t>
            </a:r>
            <a:b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Александра Ивановна</a:t>
            </a:r>
            <a:endParaRPr lang="ru-RU" sz="4800" b="1" dirty="0">
              <a:solidFill>
                <a:srgbClr val="C00000"/>
              </a:solidFill>
              <a:latin typeface="Garamond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363730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76056" y="3068960"/>
            <a:ext cx="38804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Победы – праздник, что сияет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Мирным небом нам над головой,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прошлое людей всех возвращает,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день, когда в стране настал покой!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идет всегда парад победный,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столь гордый звук всех орденов,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исчезнет в памяти бесследно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Избавленья день от всех врагов!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517632" cy="691276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  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Александра   Ивановна   родилась  16   апреля 1924    года                    в деревне Губино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Брейтовского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Выросла в большой семье из 7 человек. Окончила 8 классов.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Во время войны работала медсестрой в полевом госпитале             на Украинском фронте, куда однажды привезли тяжело раненного, истекающего кровью бойца. Александра сдала для него 400 граммов своей крови. Операция длилась 4 часа. Все это время молоденькая медсестра стояла у операционного стола, помогая хирургу. И только когда закончилась операция, упала в обморок. Тем раненым оказался наш земляк, Герой Советского Союза Константин Лисицын.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1948 году она демобилизовалась.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Александра Ивановна встретилась с Константином Сергеевичем Лисицыным – актером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Волковского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театра спустя много лет. Он узнал медсестру, подошел к ней, обнял и сказал: «Вот моя спасительница».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Несмотря на свой преклонный возраст Александра Ивановна           и сегодня помогает своим соседям, оказывает им медицинскую помощь.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1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556792"/>
            <a:ext cx="6322649" cy="474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04856" cy="1642194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 Кузнецовой  Александре   Ивановне - ветеране Великой Отечественной войны -  писали в газете.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60647"/>
            <a:ext cx="4900692" cy="313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3375389"/>
            <a:ext cx="4824536" cy="326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37444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smtClean="0"/>
              <a:t>       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Ивановна поделилась с нами фотографиями из личного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архива,  сделанными         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военное время.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7292627" cy="546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3784719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32931" y="332656"/>
            <a:ext cx="5311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Терентьева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Зоя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Владимировна </a:t>
            </a:r>
            <a:endParaRPr lang="ru-RU" sz="4800" b="1" dirty="0">
              <a:solidFill>
                <a:srgbClr val="C00000"/>
              </a:solidFill>
              <a:latin typeface="Garamond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2708920"/>
            <a:ext cx="29675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нас военные в семье: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Мой прадед, дед и папа.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Деды бывали на войне,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Пойду и я в солдаты.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 не за тем, чтоб воевать,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Смертей и войн довольно!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 буду мир наш охранять – 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Живи страна спокойно!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на Земле цветут сады,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Здоровы будут дети,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нужно нам войны-беды,</a:t>
            </a:r>
          </a:p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солнце ярко светит!</a:t>
            </a:r>
          </a:p>
          <a:p>
            <a:endParaRPr lang="ru-RU" dirty="0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548680"/>
            <a:ext cx="8064896" cy="568863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dirty="0" smtClean="0"/>
              <a:t>		</a:t>
            </a:r>
            <a:r>
              <a:rPr lang="ru-RU" sz="10400" dirty="0" smtClean="0">
                <a:latin typeface="Times New Roman" pitchFamily="18" charset="0"/>
                <a:cs typeface="Times New Roman" pitchFamily="18" charset="0"/>
              </a:rPr>
              <a:t>Терентьева Зоя Владимировна родилась                   5 марта 1923 года.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sz="10400" dirty="0" smtClean="0">
                <a:latin typeface="Times New Roman" pitchFamily="18" charset="0"/>
                <a:cs typeface="Times New Roman" pitchFamily="18" charset="0"/>
              </a:rPr>
              <a:t>		В июне 1942 года 60 девчонок из Ярославля, среди которых была и Зоя Владимировна, добровольно отправились на фронт.                          До  Ленинграда  они  добирались  трое  суток. 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sz="10400" dirty="0" smtClean="0">
                <a:latin typeface="Times New Roman" pitchFamily="18" charset="0"/>
                <a:cs typeface="Times New Roman" pitchFamily="18" charset="0"/>
              </a:rPr>
              <a:t>		Зою Терентьеву направили в первую морскую артиллерийскую бригаду, в которой она и служила до конца войны.</a:t>
            </a:r>
          </a:p>
          <a:p>
            <a:pPr algn="just">
              <a:buNone/>
            </a:pPr>
            <a:r>
              <a:rPr lang="ru-RU" sz="7400" dirty="0" smtClean="0">
                <a:latin typeface="Garamond" pitchFamily="18" charset="0"/>
              </a:rPr>
              <a:t>		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4536504" cy="336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368485" cy="32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112474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выжил в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Ленинграде –                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Герои!»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утверждает                          Зоя      Владимировна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548680"/>
            <a:ext cx="4230385" cy="581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Мои документы\мои документы\документы\ЭМБЛЕМА\ЭМБЛЕМ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437112"/>
            <a:ext cx="1296144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1520" y="980728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 КОВАЛИ ПОБЕДУ</a:t>
            </a:r>
            <a:endParaRPr lang="ru-RU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\\Galina\shareddocs\Для Кати\1_2_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Пользователь\Мои документы\мои документы\документы\ЭМБЛЕМА\ЭМБЛЕМ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73216"/>
            <a:ext cx="1296144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520" y="47667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ОНИ КОВАЛИ ПОБЕДУ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5288340"/>
            <a:ext cx="4932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Комплексный центр социального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обслуживания населения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Кировского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 г.Ярославля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участников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 – клиентов учреждения.  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309634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34621" y="476672"/>
            <a:ext cx="5709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Плутарь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 Алексей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Пантелеевич</a:t>
            </a:r>
            <a:endParaRPr lang="ru-RU" sz="4800" b="1" dirty="0">
              <a:solidFill>
                <a:srgbClr val="C00000"/>
              </a:solidFill>
              <a:latin typeface="Garamond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3212976"/>
            <a:ext cx="28947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Майский праздник –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Победы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Отмечает вся страна.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Надевают наши деды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Боевые ордена.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Их с утра зовет дорога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торжественный парад.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задумчиво с порога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Вслед им бабушки глядят.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		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Алексей Пантелеевич Плутарь родился в 1922 году           на Украине в селе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Лозовата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Кировоградской области.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	В 1940 году был призван на срочную службу и отправлен       в Закавказский военный округ на границу с Турцией. В мае         1941 года поступил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Телавское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военное зенитно-артиллерийское училище в Грузии. В мае 1942 года старший лейтенант Алексей Плутарь был направлен на защиту Горьковского автозавода.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	В конце 1943 года в качестве командира батареи был направлен на 1-й Белорусский фронт, которым командовал           Константин Рокоссовский. В составе 289-го отдельного   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зенитно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- артиллерийского дивизиона защищал объекты                и войска фронта – станции Узловая, Калинковичи, дорожный мост и переправу через реку Припять. Участвовал  в операции «Багратион».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	За успешные действия зенитчиков, прикрывших Припять     и другие объекты войск 1-го Белорусского фронта, личному составу артиллерийского дивизиона была объявлена благодарность, а сам Алексей Плутарь был награжден орденом Красной Звезды.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19675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        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196752"/>
            <a:ext cx="40324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В Белоруссии Алексей Пантелеевич встретил свою судьбу в лице командира отделения разведки и связи                       Веры Михайловны. 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Семья, родившаяся  в годы Великой Отечественной войны, оказалась удивительно крепкой.   О «доме, где царит любовь», писали в газете «Северный край».</a:t>
            </a:r>
          </a:p>
          <a:p>
            <a:endParaRPr lang="ru-RU" sz="2200" dirty="0" smtClean="0"/>
          </a:p>
          <a:p>
            <a:r>
              <a:rPr lang="ru-RU" sz="2200" dirty="0" smtClean="0"/>
              <a:t>	</a:t>
            </a:r>
            <a:endParaRPr lang="ru-RU" sz="22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7680" t="6660" r="21115" b="14203"/>
          <a:stretch/>
        </p:blipFill>
        <p:spPr bwMode="auto">
          <a:xfrm>
            <a:off x="4139952" y="260648"/>
            <a:ext cx="4536504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2952328" cy="114300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aramond" pitchFamily="18" charset="0"/>
              </a:rPr>
              <a:t/>
            </a:r>
            <a:br>
              <a:rPr lang="ru-RU" sz="2200" dirty="0" smtClean="0">
                <a:latin typeface="Garamond" pitchFamily="18" charset="0"/>
              </a:rPr>
            </a:br>
            <a:r>
              <a:rPr lang="ru-RU" sz="2200" dirty="0" smtClean="0">
                <a:latin typeface="Garamond" pitchFamily="18" charset="0"/>
              </a:rPr>
              <a:t>	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После войны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Алексей Плутарь прослужил в армии еще 30 лет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. Сейчас      он подполковник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отставке.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1509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5615" y="260648"/>
            <a:ext cx="487960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150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3240"/>
            <a:ext cx="5040560" cy="334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3789040"/>
            <a:ext cx="32403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     Алексей Пантелеевич    с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удовольствием делится воспоминаниями со школьниками.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08720"/>
            <a:ext cx="7342428" cy="521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6984776" cy="198884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Лавровы </a:t>
            </a:r>
            <a:b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Анастасия Дмитриевна </a:t>
            </a:r>
            <a:b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и   Павел Андрианович</a:t>
            </a:r>
            <a:endParaRPr lang="ru-RU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844824"/>
            <a:ext cx="5472608" cy="467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dirty="0" smtClean="0"/>
              <a:t>		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Анастасия Дмитриевна родилась в 1924 году. В семье было 5 детей.       	       «…Поскольку я была старшая, все моё детство прошло  в помощи маме. В 1940 году наша семья построила дом. Новый дом и крыльцо были без зимних рам, не было двора. Это все надо было доделывать в 1941 году, но      не суждено было отцу ни доделать, ни пожить в новом доме. В июне 1941 года его призвали на войну, а в 1942 пришло извещение – пропал без вести.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Летом 1942 года строилась дорога до Рыбинска. Меня и еще двух девчонок отправили строить эту дорогу на две недели.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июне 1943 года пришла повестка из Ярославского райвоенкомата – явиться к 9 часам. Там мне вручили повестку – приказ: 10-го июля явиться         на призывной пункт со всем необходимым для солдата на 3 дня. Мне тогда исполнилось 18 лет.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Для формирования дивизиона нас отправили на Липовую гору. Там          в двухэтажной школе мы прошли карантин и азы солдата. 3-я батарея,              в которой я служила, была на хорошем  счету по дисциплине, знаниям, лучшая    в   дивизионе. Поэтому в декабре 1943 года был приказ отправить     на фронт. Доехали до Черкасс. Там обороняли железнодорожный мост. Спали одетыми, потому что налеты продолжались, особенно ночью. Было, конечно, жутко – осколки от снарядов падали на головы, хорошо, были каски. Это был 1944 год. В декабре был дан приказ с пушками грузиться на платформы. Ехали трое суток, сухого пайка было мало, хотелось есть. Когда приехали        в Польшу, изначально разгрузились, потом к большим машинам прицепили пушки и прибор, а нас в открытых машинах в дождь, холод еще везли двое суток.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Конец войны встретили рано утром. На посту часовой была               Дуся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Чигалева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Когда она сообщила о победе, радости солдат не было конца – значит скоро поедем домой! …» - рассказывает Анастасия Лаврова.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4464496" cy="554461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конце апреля 1947 года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Анастасия Дмитриевна                       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Андрианович встретились  и  больше          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расставались.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29 февраля 1948 года они сыграли свадьбу, затем венчались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в церкви                        в  деревне  Резанино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Сейчас супругам уже больше 90 лет и они счастливы. У них есть дети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, внуки 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правнуки.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2656"/>
            <a:ext cx="3952775" cy="590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1872208"/>
          </a:xfrm>
        </p:spPr>
        <p:txBody>
          <a:bodyPr>
            <a:normAutofit/>
          </a:bodyPr>
          <a:lstStyle/>
          <a:p>
            <a:pPr algn="just"/>
            <a:r>
              <a:rPr lang="ru-RU" sz="3600" smtClean="0"/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Фотографии 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фронта из личного архива семьи Лавровых.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88640"/>
            <a:ext cx="4496426" cy="284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992372"/>
            <a:ext cx="5760641" cy="360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Павел Андрианович награжден медалью «За взятие Берлина»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5494707" cy="363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420888"/>
            <a:ext cx="1872208" cy="335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052736"/>
            <a:ext cx="84249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Чем дальше в прошлое уходит Великая Отечественная война, тем меньше знает о ней молодое поколение.                    Постепенно уходят из жизни те, кто участвовал в той войне             или хотя бы видел ее своими, тогда еще детскими глазами. Тем ценнее и памятней  встречи с участниками тех далёких и  героических событий.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	В преддверии праздника Победы в Великой Отечественной войне специалистами «Комплексного центра социального обслуживания населения Кировского района                 г.  Ярославля»  были  организованы   встречи  с   ветеранами войны, которые являются клиентами центра. Участники войны встретили сотрудников очень тепло и с удовольствием согласились рассказать о своей жизни.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414624" cy="525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836712"/>
            <a:ext cx="4258816" cy="994122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C00000"/>
                </a:solidFill>
                <a:latin typeface="Garamond" pitchFamily="18" charset="0"/>
              </a:rPr>
              <a:t>Кочкина</a:t>
            </a: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Зоя </a:t>
            </a:r>
            <a:b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Михайловна</a:t>
            </a:r>
            <a:endParaRPr lang="ru-RU" sz="4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996952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День Победы </a:t>
            </a: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 Мая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Праздник мира в стране и весны.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этот день мы солдат вспоминаем,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вернувшихся в семьи с войны. 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этот праздник мы чествуем дедов,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Защитивших родную страну,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Подарившим народам Победу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вернувшим нам мир и весну!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\\Galina\shareddocs\Для Кати\К 9 мая\Кочкина Зоя Михайловна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744416" cy="533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80920" cy="64087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/>
              <a:t>	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Зоя Михайловна родилась 2 мая 1921 года в Некрасовском районе Ярославской области, в деревне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Яхробол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большой крестьянской семье, где кроме нее, было четыре брата и сестра.           Три брата были на войне, один из них так с нее и не вернулся, пропав без вести в 1945 году.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В 1937 году вместе с семьёй брата Зоя переехала в город Лихославль (Карельский национальный округ) и поступила                      в педагогическое училище. Продолжила обучение в Калининском педагогическом институте на географическом факультете. А в марте  1941 года девушка перебралась к брату, который учился в Смоленской академии, и устроилась на работу в Госбанк секретарём в отдел кредитования сельского хозяйства. Вот здесь её и застала война.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Два месяца Зоя добиралась до родного дома. Дойдя до родных мест, Зоя Михайловна увидела, что здесь тоже люди испытывают большие трудности и лишения. Работы нет, есть нечего. Она решает ехать в город Ярославль, где устраивается работать на завод         «Красный маяк» – контролёром.</a:t>
            </a:r>
          </a:p>
          <a:p>
            <a:pPr algn="just">
              <a:buNone/>
            </a:pPr>
            <a:r>
              <a:rPr lang="ru-RU" sz="2400" dirty="0" smtClean="0"/>
              <a:t>		</a:t>
            </a:r>
          </a:p>
          <a:p>
            <a:pPr>
              <a:buNone/>
            </a:pP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836712"/>
            <a:ext cx="3168352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5194920" cy="648072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dirty="0" smtClean="0"/>
              <a:t>		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апреле 1942 года Зоя обратилась        в военкомат с настойчивой просьбой отправить её на фронт. Девушке ответили согласием.    Зою Михайловну призвали в зенитный полк, который формировался под Ярославлем,         для защиты города от налётов фашистской авиации.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Во время массированного налёта фашистской авиации на Ярославль, который произошёл 9 мая 1943 года, сержант-зенитчица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Кочкина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была ранена осколком от снаряда.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День Победы над фашистской Германией Зоя встретила в Каунасе в Литве. В 2 часа ночи дежурный по корпусу тихо произнёс: «Победа!» Что тут началось! Поздравляли друг друга, плакали, обнимались! В 4 утра привели местного баяниста Алика, девчонки принарядились, вымыли волосы чайной заваркой, чтобы блестели, и начался праздник.</a:t>
            </a:r>
            <a:r>
              <a:rPr lang="ru-RU" dirty="0" smtClean="0">
                <a:latin typeface="Garamond" pitchFamily="18" charset="0"/>
              </a:rPr>
              <a:t> </a:t>
            </a:r>
          </a:p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08920"/>
            <a:ext cx="4067944" cy="403244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dirty="0" smtClean="0"/>
              <a:t>	       </a:t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Она награждена более 20 медалями. Самая дорогая ее  сердцу – «За победу над Германией».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	Сегодня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Кочкина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Зоя Михайловна возглавляет ветеранское содружество. Курирует военную библиотеку, которая располагается в стенах школы № 8.</a:t>
            </a:r>
          </a:p>
          <a:p>
            <a:pPr algn="just">
              <a:buNone/>
            </a:pPr>
            <a:r>
              <a:rPr lang="ru-RU" sz="3500" dirty="0" smtClean="0"/>
              <a:t>		</a:t>
            </a:r>
            <a:endParaRPr lang="ru-RU" sz="3500" dirty="0"/>
          </a:p>
        </p:txBody>
      </p:sp>
      <p:pic>
        <p:nvPicPr>
          <p:cNvPr id="3074" name="Picture 2" descr="\\Galina\shareddocs\Для Кати\К 9 мая\Кочкина Зоя Михайловн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0648"/>
            <a:ext cx="3559152" cy="319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Galina\shareddocs\Для Кати\К 9 мая\Кочкина Зоя Михайловн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464952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764704"/>
            <a:ext cx="475252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войны Зоя Михайловна вернулась на ставший уже родным завод «Красный маяк». Затем перешла                  в управление заволжской милиции инспектором детской комнаты,      а потом перевелась в уголовный розыск транспортной милиции. 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1052736"/>
            <a:ext cx="4896544" cy="525658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latin typeface="Garamond" pitchFamily="18" charset="0"/>
              </a:rPr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Накануне праздника Победы Зое Михайловне исполнилось         94 года. Несмотря на свой преклонный  возраст    она             по-прежнему  полна оптимизма, энергии   и жизнелюбия.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Ну а небо Ярославля, благодаря таким прекрасным и героическим людям как Зоя Михайловна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Кочкина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больше   не омрачает угрожающий рев двигателей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юнкерсов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и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мессершмиттов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 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4" name="Picture 3" descr="\\Galina\shareddocs\Для Кати\К 9 мая\Кочкина Зоя Михайловн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83660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humb_11148_relay_work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7558742" cy="528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301034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Казначеева </a:t>
            </a:r>
            <a:b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Анна Александровна</a:t>
            </a:r>
            <a:endParaRPr lang="ru-RU" sz="4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3284984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Праздник Победы — это праздник весны,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День пораженья жестокой войны, 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День пораженья насилья и зла,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День воскрешенья любви и добра. 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Воспоминаний о тех, кто себе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Целью поставил, чтоб впредь этот день 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Символом стал всех стараний людей 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мире и счастье растить малышей.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Galina\shareddocs\Для Кати\К 9 мая\Казначеева Анна Александровна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600400" cy="514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5508104" cy="626469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</a:p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школе ФЗО она готовилась быть ткачихой, но с началом войны ушла           на курсы медсестер, окончив которые стала трудиться в одном из городских госпиталей. Немного позднее попала        в действующую армию. Приняла присягу, получила звание старшего сержанта.  В  то  время  создавались ОРМУ – отдельные роты медицинского усиления. Туда и попала медсестра Хитрова, вошла в стоматологическую группу. Рота направлялась по требованию. Сначала были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Синявинские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болота под Ленинградом. 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Свой госпиталь ОРМУ развертывали в палатках, почти на линии фронта. Снаряды от «катюш» пролетали над ними, а медики оперировали, перевязывали, забывая об отдыхе, еде.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Galina\shareddocs\Для Кати\К 9 мая\Казначеева Анна Александровн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600400" cy="466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57810" y="332656"/>
            <a:ext cx="77358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 smtClean="0"/>
              <a:t> 	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Казначеева Анна Александровна родилась 27 января</a:t>
            </a:r>
          </a:p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1924 года.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Galina\shareddocs\Для Кати\К 9 мая\Казначеева Анна Александровн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24183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7984" y="332656"/>
            <a:ext cx="446449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</a:p>
          <a:p>
            <a:pPr algn="just"/>
            <a:r>
              <a:rPr lang="ru-RU" sz="2000" dirty="0" smtClean="0">
                <a:latin typeface="Garamond" pitchFamily="18" charset="0"/>
              </a:rPr>
              <a:t>	</a:t>
            </a:r>
          </a:p>
          <a:p>
            <a:pPr algn="just"/>
            <a:endParaRPr lang="ru-RU" sz="2000" dirty="0" smtClean="0">
              <a:latin typeface="Garamond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Garamond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перевязала  рану,  сама   кормила              и   поила. Минометчик   сразу      же     влюбился  в свою спасительницу, правда,   сказать об этом не мог - объяснялся письменно. И сумел – таки                  при эвакуации получить ее ярославский адрес.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	В домашнем архиве           Анны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Казначеевой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двадцать          две  благодарности  за  участие                 в боях.   День    Победы    она         встретила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Берлине.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62068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Судьбу  свою  Анна   нашла     в   медсанбате   Карельского фронта. Поступил с ранением в нижнюю челюсть командир минометной батареи Алесей Казначеев.  Анна  наложила  ему  шину, </a:t>
            </a:r>
            <a:endParaRPr lang="ru-RU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052736"/>
            <a:ext cx="3963872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76672"/>
            <a:ext cx="36022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Дорожкина</a:t>
            </a: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Анна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  <a:ea typeface="Cambria Math" pitchFamily="18" charset="0"/>
              </a:rPr>
              <a:t>Ивановна</a:t>
            </a:r>
          </a:p>
          <a:p>
            <a:pPr algn="ctr"/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924944"/>
            <a:ext cx="34563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Давно ушла от вас война.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Седыми стали ветераны.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сорок пятая весна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Доныне лечит ваши раны.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 отстояли мир в боях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врагом жестоким и коварным.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навсегда в людских сердцах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Ваш подвиг будет легендарным.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сколько весен не пройдет –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Одну мы помнить будем свято.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Весну,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которую народ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Великой сделал в сорок пятом.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40269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2139492_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7296811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764704"/>
            <a:ext cx="5040560" cy="1066130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C00000"/>
                </a:solidFill>
                <a:latin typeface="Garamond" pitchFamily="18" charset="0"/>
              </a:rPr>
              <a:t>Чехин</a:t>
            </a: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Garamond" pitchFamily="18" charset="0"/>
              </a:rPr>
              <a:t>Альберт  Павлович</a:t>
            </a:r>
            <a:endParaRPr lang="ru-RU" sz="4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5528" y="2564904"/>
            <a:ext cx="4248472" cy="3629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Красоту, что дарит нам природа,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Отстояли солдаты в огне,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Майский день сорок пятого года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Стал последнею точкой в войне.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всё, что есть сейчас у нас,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каждый наш счастливый час,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то, что солнце светит нам,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доблестным солдатам -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Нашим дедам и отцам.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Недаром сегодня салюты звучат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честь нашей Отчизны,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честь наших солдат!</a:t>
            </a:r>
          </a:p>
          <a:p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3744416" cy="507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908720"/>
            <a:ext cx="5256584" cy="6093296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dirty="0" smtClean="0"/>
              <a:t>		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Альберт Павлович родился 6 августа 1926 года  в  Вологодской области Череповецкого района в многодетной семье.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1942 году поступил в Вологодский железнодорожный техникум, но не успел доучиться. В 1944 году, окончив снайперские курсы,  в возрасте 18 лет ушел на фронт.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О войне вспоминает, как о самой кровопролитной в истории.  Без слез нельзя вспоминать ни одно сражение.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Альберт Павлович участвовал                   в сражениях около Кёнигсберга, где был два раза ранен.  После возвращения из госпиталя    в часть он продолжил службу.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Демобилизовавшись в 1951 году,  вернулся домой в Вологду. Доучился                   в  техникуме и устроился  работать                    на железную дорогу.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Сейчас Альберт Павлович живет               в Ярославле. И хотя ветерану уже 88 лет, но он помнит все и с волнением рассказывает молодому поколению об этих страшных событиях.</a:t>
            </a:r>
          </a:p>
          <a:p>
            <a:pPr>
              <a:buNone/>
            </a:pPr>
            <a:r>
              <a:rPr lang="ru-RU" dirty="0" smtClean="0"/>
              <a:t>	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\\GALINA\SharedDocs\Для Кати\К 9 мая\Чехин Альберт Павлович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4868" y="548680"/>
            <a:ext cx="3819297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8640"/>
            <a:ext cx="7416824" cy="10801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За отвагу и боевые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заслуги Альберт  Павлович награжден  медалями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орденами.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1029" name="Picture 5" descr="\\GALINA\SharedDocs\Для Кати\К 9 мая\Чехин Альберт Павлович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4968552" cy="531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2276872"/>
            <a:ext cx="457848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3888432" cy="552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91680" y="6926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1945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1772816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1944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К Дню Победы\детские рисунки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327100" cy="514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692696"/>
            <a:ext cx="3466728" cy="54334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aramond" pitchFamily="18" charset="0"/>
              </a:rPr>
              <a:t>Шабанов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aramond" pitchFamily="18" charset="0"/>
              </a:rPr>
              <a:t>Иван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aramond" pitchFamily="18" charset="0"/>
              </a:rPr>
              <a:t>Иванович</a:t>
            </a:r>
          </a:p>
          <a:p>
            <a:pPr algn="ctr">
              <a:buNone/>
            </a:pPr>
            <a:endParaRPr lang="ru-RU" sz="4400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" name="Рисунок 3" descr="AR4_75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3721100" cy="56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20072" y="3356992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Мир и дружба всем нужны,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Мир важней всего на свете,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земле, где нет войны,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Ночью спят спокойно дети.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Там, где пушки не гремят,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небе солнце ярко светит.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Нужен мир для всех ребят.</a:t>
            </a:r>
            <a:b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Нужен мир на всей планете!</a:t>
            </a:r>
            <a:endParaRPr lang="ru-RU" sz="20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6"/>
            <a:ext cx="8136904" cy="571601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	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Иван Иванович родился в селе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Пиршино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Воронежской области в многодетной крестьянской семье.            В школе он отучился всего четыре класса, затем окончил курсы шофера и переехал в Донбасс. 	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В 1939 году началась Русско-Финская война.                Иван Иванович пошел добровольцем в батальон и служил там шесть месяцев.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 25 июня 1941 года пошел добровольцем на фронт, где доставлял боеприпасы на передовую. Иван Шабанов воевал          на Калининском фронте и участвовал в обороне Москвы.        За годы войны был дважды ранен. Боевые подвиги ветерана  отмечены орденом Отечественной войны 2-й степени                      и тринадцатью медалями.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После войны Иван Иванович вернулся в Ярославль               и работал водителем автобуса в первом пассажирском автопредприятии.  Общий   водительский   стаж  Шабанова – 53 года. Его фотография всегда украшала Доску почета. Избирали Шабанова и депутатом Кировского районного совета.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4355976" cy="59046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		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Поздравить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ярославца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со знаменательной датой пришли руководители города. 	Ветерану вручили поздравление от президента России Владимира Путина, благодарственное письмо            и почетный знак «Георгий Жуков».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ноябре 2014 года Ивана Ивановича не стало, но память о героических делах на фронте и в тылу бережно сохраняется детьми и внуками ветерана.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/>
          <a:srcRect l="33746" t="22365" r="30412" b="25304"/>
          <a:stretch>
            <a:fillRect/>
          </a:stretch>
        </p:blipFill>
        <p:spPr bwMode="auto">
          <a:xfrm>
            <a:off x="4355976" y="1196752"/>
            <a:ext cx="44644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40466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23 июня  2014 года ярославский ветеран Иван Иванович Шабанов отметил свой 100-й день рождения.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462750" cy="560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7606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 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Анна Ивановна родилась в 1920 году в крестьянской семье    в Пошехонском районе Ярославской области. Окончив школу, поступила в Ярославское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культпросветучилище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		В селе Воскресенском того же Пошехонского района, куда Анну направили на работу, дом культуры оказался занят под госпиталь для раненых бойцов. Но и отпустить домой образованную, общительную девушку администрация                  не согласилась, предложив ей должность директора сельпо           и направив для учебы в Костромской торговый техникум.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После краткосрочных курсов товароведов возглавила сельмаг. Молодой директор стабильно выполняла план торговли.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она всем сердцем хотела пойти добровольцем      на фронт, защищать свой народ, страну. Через райкомы комсомола в армию уходили добровольцами не только юноши до 18 лет, но и девушки.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Когда Анне было уже более 20 лет, она отправилась             в Райком, где ей дали  направление в военкомат.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06454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620688"/>
            <a:ext cx="3960440" cy="5073427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Garamond" pitchFamily="18" charset="0"/>
              </a:rPr>
              <a:t>ЧИГАРИКОВА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Garamond" pitchFamily="18" charset="0"/>
              </a:rPr>
              <a:t>СЕРАФИМА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Garamond" pitchFamily="18" charset="0"/>
              </a:rPr>
              <a:t>ВАСИЛЬЕВНА</a:t>
            </a:r>
            <a:endParaRPr lang="ru-RU" sz="4000" dirty="0" smtClean="0">
              <a:solidFill>
                <a:srgbClr val="C00000"/>
              </a:solidFill>
              <a:latin typeface="Garamond" pitchFamily="18" charset="0"/>
            </a:endParaRPr>
          </a:p>
          <a:p>
            <a:endParaRPr lang="ru-RU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" name="Рисунок 3" descr="C:\Documents and Settings\123\Рабочий стол\фотографии к статье\P10504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176464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39544" y="2924944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Войны я не видел, но знаю,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трудно народу пришлось,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голод, и холод, и ужас –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Всё им испытать довелось.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мирно живут на планете,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дети не знают войны,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яркое солнышко светит!</a:t>
            </a:r>
            <a:b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дружной семьёй быть должны!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496944" cy="597666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«Нет ничего хуже войны», - утверждает Серафима Васильевна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Чигарикова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Она родилась 8 августа 1921 года              в деревне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Девятово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рядом с Курбой. Серафима Васильевна          (а близкие люди называли ее «Сима») – второй ребенок в семье. При рождении четвертого ребенка в 1926 году, мама Мария Ивановна умерла. Серафиме тогда было 11 лет, старшему брату – 14, младшему – 9. Воспитывала их после смерти матери мачеха, которая очень хорошо к ним относилась. Серафима Васильевна   до сих пор часто ее вспоминает и очень тепло о ней отзывается.   В 1936 году умер и отец.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	Окончив семилетку, в этом же году Сима поступила                          в Ярославское педагогическое училище. После его окончания попала по распределению в Узбекистан. В одном из главных поселков находилась семилетняя школа. Серафима Васильевна, устроившись туда учительницей, оказалась в многонациональном обществе.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Серафима Васильевна была членом ВЛКСМ, а в 1941 году – кандидат в КПСС. Она очень хотела идти на фронт. Летом        1941 года под Москвой погиб её старший брат Геннадий. (Младший брат Александр прошел всю войну, умер в 2005 году).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91264" cy="504056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dirty="0" smtClean="0"/>
              <a:t>	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 мая 1942 год она пришла на сборы на Ташкентский железнодорожный вокзал.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 Вскоре Серафима оказалась в Коканде, где размещалось эвакуированное Харьковское военно-авиационное училище связи. Учились на радистов, телефонистов, телеграфистов.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В августе 1942 года батальон принял присягу, а осенью этого же года прибыл в Новосибирск, где был сформирован             13-ый отдельный запасной полк связи. В июле 1943 года Серафиму Васильевну направили в Москву в 4-ый отдельный полк связи. Тогда она уже была помощником командира взвода      в звании сержанта.  Вскоре ее 348-ая отдельная рота связи была направлена под Харьков, где сформировалась 336-ая истребительная авиационная дивизия резерва главного командования.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435280" cy="619268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Она воевала на многих фронтах: сначала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Белорусский, потом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Прибалтийский,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Прибалтийский и в конце войны – Ленинградский. Серафима Васильевна была и в Польше. Дивизия была резервной, бросали туда, где было горячо. Серафима Васильевна работала телеграфистом, потом начальником военной телеграфной станции, была незаменимым комсоргом и парторгом. У нее были незаурядные организаторские способности, люди тянулись к ней; Серафима личным примером вдохновляла окружающих.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После войны она работала в Некоузе пропагандистом, заведующей библиотекой, с конца 60-х по 80-ые годы работала   на Ярославском моторном заводе.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После выхода на пенсию была членом совета ветеранов Ярославского моторного завода. Серафима Васильевна навещала больных, помогала нуждающимся в помощи людям.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И сейчас, в возрасте 93 лет она продолжает держаться достойно, уверенно, не показывая своих слабостей и стремясь быть не только сильной, но и красивой женщиной; аккуратной        и примерной хозяйкой.  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682" b="3390"/>
          <a:stretch>
            <a:fillRect/>
          </a:stretch>
        </p:blipFill>
        <p:spPr>
          <a:xfrm>
            <a:off x="323528" y="1052736"/>
            <a:ext cx="859158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404664"/>
            <a:ext cx="4258816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ДОКУЧАЕВ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ЯКОВ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ПОРФИРЬЕВИЧ</a:t>
            </a:r>
            <a:endParaRPr lang="ru-RU" sz="3600" dirty="0" smtClean="0">
              <a:solidFill>
                <a:srgbClr val="C00000"/>
              </a:solidFill>
              <a:latin typeface="Garamond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:\март 2010 (3).JPG"/>
          <p:cNvPicPr/>
          <p:nvPr/>
        </p:nvPicPr>
        <p:blipFill>
          <a:blip r:embed="rId2" cstate="print"/>
          <a:srcRect l="34091" t="8962" r="33349" b="23580"/>
          <a:stretch>
            <a:fillRect/>
          </a:stretch>
        </p:blipFill>
        <p:spPr bwMode="auto">
          <a:xfrm>
            <a:off x="467544" y="1052736"/>
            <a:ext cx="388843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3010793"/>
            <a:ext cx="47880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дни войны тянулись очень долго,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быстро мчались мирные года.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Победы под Москвой, под Курском и на Волге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История запомнит навсегда.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Вы сейчас отцы и деды,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Виски посеребрила седина.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Вовек Вам не забыть весну Победы,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Тот день, когда закончилась война.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Пусть многие сегодня не в строю,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помним все, что делалось тогда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обещаем Родину свою</a:t>
            </a:r>
            <a:b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Сберечь для дела, мира и труда.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5877272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Докучаев Яков Порфирьевич родился 25 ноября 1920 года  в селе Пресновка, что находится  в Казахстане. Родители его – донские казаки линейного казачества. В 1932 году после раскулачивания семья переехала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Акмолинск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нынешняя Астана. Там Яков Порфирьевич окончил 9 классов, а затем поступил  в Казанский университет на химический факультет.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мае 1941 года он только окончил 3 курс, а на 10 день после начала войны был вызван в военкомат и был направлен   в Казанское танковое училище.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марте 1942 года Якова Порфирьевича направили          под Москву,   а оттуда – в Старую Руссу под Ленинградом. Потом пришло распоряжение из Калинина о нехватке командиров, и его, в звании лейтенанта, отправили                      на Калининский фронт командиром тяжелого танка Т-34 36-го отдельного танкового полка в подчинении 3-й ударной армии под командованием генерал-майора К.Н. Галицкого.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Третья армия имела задачу освободить Великие Луки. После нескольких месяцев упорных боев в окрестностях города, в ночь с 29 на 30 декабря 1942 года начался штурм Великих Лук. Он шел очень трудно, наша армия несла большие потери – ведь немецкий великолукский гарнизон под командованием полковника фон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сдаваться не собирался. Окончательно удалось сломить оборону противника лишь        17 января 1943 года.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этих боях Яков Порфирьевич получил тяжелую контузию, был выведен в тыл и назначен преподавателем                           в краткосрочном танковом полку по программе  «Радиосвязь          в бою». Так он и преподавал до конца войны. А в октябре            1945 года Яков Порфирьевич демобилизовался и вернулся            на 4-й курс Казанского университета.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В ноябре 1945 года Яков Порфирьевич в составе группы  из 30 человек попал на краткосрочные курсы переподготовки     в Ленинградском госуниверситете по программе «Получение плутония для атомной бомбы».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548680"/>
            <a:ext cx="5076056" cy="6552728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В 1947 году Я.П. Докучаев окончил университет и по распределению попал на Южный Урал в город Кыштым            на химкомбинат «Маяк», где он работал над созданием ядерного реактора.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3 января 1950 года Яков Порфирьевич Докучаев был удостоен ордена Ленина, который ему вручил          в марте лично И.В. Курчатов                   на торжественном собрании коллектива предприятия. На этом предприятии Яков Порфирьевич проработал более 25 лет,    а в 1957 году защитил кандидатскую диссертацию и стал кандидатом химических наук. 5 июня    1970 года Я.П. Докучаеву была присвоена ученая степень доктора технических наук.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конце 1971 года Яков Порфирьевич перевелся в Чувашский госуниверситет на должность профессора кафедры общей физики.       В мае 1972 года он был назначен заведующим кафедрой.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/>
          <a:srcRect l="30572" t="14589" r="29906" b="7228"/>
          <a:stretch>
            <a:fillRect/>
          </a:stretch>
        </p:blipFill>
        <p:spPr bwMode="auto">
          <a:xfrm>
            <a:off x="5004048" y="476672"/>
            <a:ext cx="388843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53344"/>
            <a:ext cx="8229600" cy="590465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сентябре 1975 года Яков Порфирьевич по конкурсу становится заведующим кафедрой общей и экспериментальной физики Ярославского государственного университета               им. П.Г. Демидова, с 1978 года — профессор кафедры.              Он проработал там 30 лет, и только в августе 2007 года в 87 лет ушел на заслуженный отдых. А его общий трудовой стаж превышает 70 лет.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За время педагогической деятельности Яковом Порфирьевичем было опубликовано около 100 научных работ    в журналах и сборниках.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Яков Порфирьевич Докучаев награжден Орденом Ленина (1950), Орденом Отечественной войны II степени (1985), многими медалями, в том числе «За победу над Германией в Великой Отечественной войне 1941—1945 гг.», «Ветеран 3-й ударной армии», удостоен большого числа Почетных грамот, благодарностей.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У Якова Порфирьевича трое детей: две дочери и сын, три внука, а в марте 2010 года он стал прадедушкой.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начала службу в 3-м дивизионе ЗАП 201         в селе Великом наблюдательного пункта ВНОС. Сменяясь каждые три часа, они круглосуточно, поднимаясь                      на колокольню, вели воздушную разведку. Особенно сложно было распознать принадлежность самолетов: «свой - чужой». Ошибка здесь, как у сапера, могла быть последней.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	Через месяц пост наблюдения был перенесен на окраину села, гору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Шуху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в землянку. Условия быта были более чем спартанские. Спали девчата на голых настилах из досок, укрываясь солдатскими шинельками. На завтрак, обед – перловая каша или перловый суп с добавлением щавеля. Иногда выдавалось на всех несколько банок тушенки.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	Осенью того же 1942 года командование отправило             Анну на курсы радиотелеграфистов. Это, можно сказать, было повышение по службе. Радисты всегда считались «интеллигенцией» в армии.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	День победы младший сержант Анна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Дорожкина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встретила в Прибалтике, куда перебазировали их часть. Пели и плясали! Восторгам не было границ! Обнимались и… плакали. Ведь почти половина личного состава ЗАП 201 были женщины.</a:t>
            </a:r>
          </a:p>
          <a:p>
            <a:endParaRPr lang="ru-RU" sz="35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7564" y="908720"/>
            <a:ext cx="8150201" cy="543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7309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Детские рисунки ко Дню Победы в Великой Отечественной войне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1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8668" y="0"/>
            <a:ext cx="9192668" cy="6857999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764704"/>
            <a:ext cx="3472020" cy="475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764704"/>
            <a:ext cx="5122912" cy="583264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Анна Ивановна после          войны поступила в Ярославский пединститут на филологический факультет. Окончив вуз, вначале работала учителем русского языка                      и литературы, затем долгие годы директором железнодорожных школ     в Печоре и Ярославле.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Воинские заслуги Анны Ивановны отмечены орденом Отечественной войны, медалями           и многими благодарностями командования.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 В 2013 году начальник СЖД Василий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Билоха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среди других бойцов ПВО, оборонявших объект в годы войны от воздушного нападения, наградил и радиотелеграфиста             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Дорожкину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ценным подарком.  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632848" cy="1556792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Неоднократно публиковались   статьи   в 	газетах, журналах и книгах об Анне Ивановне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Дорожкиной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ветеране Великой Отечественной войны.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1756652" cy="244827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484784"/>
            <a:ext cx="1720793" cy="244827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412776"/>
            <a:ext cx="3749177" cy="244827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501008"/>
            <a:ext cx="2508360" cy="31940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429000"/>
            <a:ext cx="1965493" cy="28529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3429000"/>
            <a:ext cx="1959474" cy="288032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50728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smtClean="0"/>
              <a:t>	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Анна Ивановна с большим трепетом хранит все награды, открытки и поздравления, которые она бесспорно заслуживает.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836949">
            <a:off x="501767" y="2111319"/>
            <a:ext cx="4106731" cy="3385319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99383">
            <a:off x="3853714" y="2620660"/>
            <a:ext cx="4773968" cy="342310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24579356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444</Words>
  <Application>Microsoft Office PowerPoint</Application>
  <PresentationFormat>Экран (4:3)</PresentationFormat>
  <Paragraphs>211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 Неоднократно публиковались   статьи   в  газетах, журналах и книгах об Анне Ивановне Дорожкиной - ветеране Великой Отечественной войны.</vt:lpstr>
      <vt:lpstr>      Анна Ивановна с большим трепетом хранит все награды, открытки и поздравления, которые она бесспорно заслуживает.</vt:lpstr>
      <vt:lpstr>Слайд 10</vt:lpstr>
      <vt:lpstr>Кузнецова Александра Ивановна</vt:lpstr>
      <vt:lpstr>Слайд 12</vt:lpstr>
      <vt:lpstr> О  Кузнецовой  Александре   Ивановне - ветеране Великой Отечественной войны -  писали в газете.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После войны   Алексей Плутарь прослужил в армии еще 30 лет. Сейчас      он подполковник         в отставке. </vt:lpstr>
      <vt:lpstr>Слайд 24</vt:lpstr>
      <vt:lpstr>Лавровы  Анастасия Дмитриевна  и   Павел Андрианович</vt:lpstr>
      <vt:lpstr>Слайд 26</vt:lpstr>
      <vt:lpstr>Слайд 27</vt:lpstr>
      <vt:lpstr> Фотографии  с фронта из личного архива семьи Лавровых.</vt:lpstr>
      <vt:lpstr>Павел Андрианович награжден медалью «За взятие Берлина»</vt:lpstr>
      <vt:lpstr>Слайд 30</vt:lpstr>
      <vt:lpstr>Кочкина  Зоя  Михайловна</vt:lpstr>
      <vt:lpstr>Слайд 32</vt:lpstr>
      <vt:lpstr>Слайд 33</vt:lpstr>
      <vt:lpstr>Слайд 34</vt:lpstr>
      <vt:lpstr>Слайд 35</vt:lpstr>
      <vt:lpstr>Слайд 36</vt:lpstr>
      <vt:lpstr>Казначеева  Анна Александровна</vt:lpstr>
      <vt:lpstr>Слайд 38</vt:lpstr>
      <vt:lpstr>Слайд 39</vt:lpstr>
      <vt:lpstr>Слайд 40</vt:lpstr>
      <vt:lpstr>Чехин  Альберт  Павлович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Пользователь</cp:lastModifiedBy>
  <cp:revision>273</cp:revision>
  <dcterms:created xsi:type="dcterms:W3CDTF">2015-02-17T08:35:42Z</dcterms:created>
  <dcterms:modified xsi:type="dcterms:W3CDTF">2015-05-05T10:25:24Z</dcterms:modified>
</cp:coreProperties>
</file>